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</p:sldMasterIdLst>
  <p:notesMasterIdLst>
    <p:notesMasterId r:id="rId19"/>
  </p:notesMasterIdLst>
  <p:handoutMasterIdLst>
    <p:handoutMasterId r:id="rId20"/>
  </p:handoutMasterIdLst>
  <p:sldIdLst>
    <p:sldId id="13559" r:id="rId12"/>
    <p:sldId id="2147375021" r:id="rId13"/>
    <p:sldId id="2147375001" r:id="rId14"/>
    <p:sldId id="2147375022" r:id="rId15"/>
    <p:sldId id="2147375023" r:id="rId16"/>
    <p:sldId id="2147375024" r:id="rId17"/>
    <p:sldId id="2147375025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6FF"/>
    <a:srgbClr val="2473BA"/>
    <a:srgbClr val="D7F4FB"/>
    <a:srgbClr val="E7ECD7"/>
    <a:srgbClr val="FFD0F4"/>
    <a:srgbClr val="E8EBF3"/>
    <a:srgbClr val="80B9F9"/>
    <a:srgbClr val="FFFC00"/>
    <a:srgbClr val="005B8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4"/>
    <p:restoredTop sz="86408" autoAdjust="0"/>
  </p:normalViewPr>
  <p:slideViewPr>
    <p:cSldViewPr snapToGrid="0">
      <p:cViewPr varScale="1">
        <p:scale>
          <a:sx n="210" d="100"/>
          <a:sy n="210" d="100"/>
        </p:scale>
        <p:origin x="176" y="520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 Gao" userId="753ca5ad-a66a-4072-86ff-fe9bc8c0233d" providerId="ADAL" clId="{4A163216-F237-DA42-A01D-58D0AD9A6852}"/>
    <pc:docChg chg="addSld modSld sldOrd">
      <pc:chgData name="Zhen Gao" userId="753ca5ad-a66a-4072-86ff-fe9bc8c0233d" providerId="ADAL" clId="{4A163216-F237-DA42-A01D-58D0AD9A6852}" dt="2023-09-29T16:45:33.509" v="7" actId="20577"/>
      <pc:docMkLst>
        <pc:docMk/>
      </pc:docMkLst>
      <pc:sldChg chg="modSp add mod ord">
        <pc:chgData name="Zhen Gao" userId="753ca5ad-a66a-4072-86ff-fe9bc8c0233d" providerId="ADAL" clId="{4A163216-F237-DA42-A01D-58D0AD9A6852}" dt="2023-09-29T16:45:27.420" v="5" actId="20577"/>
        <pc:sldMkLst>
          <pc:docMk/>
          <pc:sldMk cId="2810398898" sldId="2147375024"/>
        </pc:sldMkLst>
        <pc:spChg chg="mod">
          <ac:chgData name="Zhen Gao" userId="753ca5ad-a66a-4072-86ff-fe9bc8c0233d" providerId="ADAL" clId="{4A163216-F237-DA42-A01D-58D0AD9A6852}" dt="2023-09-29T16:45:27.420" v="5" actId="20577"/>
          <ac:spMkLst>
            <pc:docMk/>
            <pc:sldMk cId="2810398898" sldId="2147375024"/>
            <ac:spMk id="9" creationId="{0A7D1B92-DE53-5AB5-11E9-5DC7DD5206AB}"/>
          </ac:spMkLst>
        </pc:spChg>
      </pc:sldChg>
      <pc:sldChg chg="modSp add mod ord">
        <pc:chgData name="Zhen Gao" userId="753ca5ad-a66a-4072-86ff-fe9bc8c0233d" providerId="ADAL" clId="{4A163216-F237-DA42-A01D-58D0AD9A6852}" dt="2023-09-29T16:45:33.509" v="7" actId="20577"/>
        <pc:sldMkLst>
          <pc:docMk/>
          <pc:sldMk cId="3403909018" sldId="2147375025"/>
        </pc:sldMkLst>
        <pc:spChg chg="mod">
          <ac:chgData name="Zhen Gao" userId="753ca5ad-a66a-4072-86ff-fe9bc8c0233d" providerId="ADAL" clId="{4A163216-F237-DA42-A01D-58D0AD9A6852}" dt="2023-09-29T16:45:33.509" v="7" actId="20577"/>
          <ac:spMkLst>
            <pc:docMk/>
            <pc:sldMk cId="3403909018" sldId="2147375025"/>
            <ac:spMk id="9" creationId="{0A7D1B92-DE53-5AB5-11E9-5DC7DD5206A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9/29/23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9/29/23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81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3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0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23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E699-D0DF-4DBA-356B-85FD26AC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27" y="1631290"/>
            <a:ext cx="8568908" cy="940460"/>
          </a:xfrm>
        </p:spPr>
        <p:txBody>
          <a:bodyPr/>
          <a:lstStyle/>
          <a:p>
            <a:r>
              <a:rPr lang="en-US" dirty="0"/>
              <a:t>TST12188 4vs4 and 3vs3 comparison</a:t>
            </a:r>
            <a:br>
              <a:rPr lang="en-US" dirty="0"/>
            </a:br>
            <a:r>
              <a:rPr lang="en-US" dirty="0"/>
              <a:t>RNAseq study of SMN2 splice-modulator lead compounds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B74C-8383-7F85-BF09-573C267CFDDC}"/>
              </a:ext>
            </a:extLst>
          </p:cNvPr>
          <p:cNvSpPr/>
          <p:nvPr/>
        </p:nvSpPr>
        <p:spPr>
          <a:xfrm>
            <a:off x="6165973" y="4055516"/>
            <a:ext cx="287228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Zhen Gao</a:t>
            </a:r>
          </a:p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09/22/2023</a:t>
            </a:r>
          </a:p>
        </p:txBody>
      </p:sp>
    </p:spTree>
    <p:extLst>
      <p:ext uri="{BB962C8B-B14F-4D97-AF65-F5344CB8AC3E}">
        <p14:creationId xmlns:p14="http://schemas.microsoft.com/office/powerpoint/2010/main" val="141938154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pic>
        <p:nvPicPr>
          <p:cNvPr id="3" name="Picture 2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01E68832-1587-694B-9891-B73F8EAC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66" y="717852"/>
            <a:ext cx="2967438" cy="3894762"/>
          </a:xfrm>
          <a:prstGeom prst="rect">
            <a:avLst/>
          </a:prstGeom>
        </p:spPr>
      </p:pic>
      <p:pic>
        <p:nvPicPr>
          <p:cNvPr id="5" name="Picture 4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712494-BD8D-178A-0A32-AA1BDEE6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8" y="717852"/>
            <a:ext cx="2926019" cy="38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</p:spTree>
    <p:extLst>
      <p:ext uri="{BB962C8B-B14F-4D97-AF65-F5344CB8AC3E}">
        <p14:creationId xmlns:p14="http://schemas.microsoft.com/office/powerpoint/2010/main" val="7182574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ShSy5Y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pic>
        <p:nvPicPr>
          <p:cNvPr id="4" name="Picture 3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99C875D-BE2C-561D-B048-A89B8291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7" y="1200838"/>
            <a:ext cx="2491271" cy="3193937"/>
          </a:xfrm>
          <a:prstGeom prst="rect">
            <a:avLst/>
          </a:prstGeom>
        </p:spPr>
      </p:pic>
      <p:pic>
        <p:nvPicPr>
          <p:cNvPr id="8" name="Picture 7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2B870C3-39F7-7E9F-4571-BB530B93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17" y="1200838"/>
            <a:ext cx="2620964" cy="3275682"/>
          </a:xfrm>
          <a:prstGeom prst="rect">
            <a:avLst/>
          </a:prstGeom>
        </p:spPr>
      </p:pic>
      <p:pic>
        <p:nvPicPr>
          <p:cNvPr id="10" name="Picture 9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5245D5D-4A6F-034B-1CE7-3BF6919C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21" y="1200838"/>
            <a:ext cx="2527618" cy="3112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9/13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</p:spTree>
    <p:extLst>
      <p:ext uri="{BB962C8B-B14F-4D97-AF65-F5344CB8AC3E}">
        <p14:creationId xmlns:p14="http://schemas.microsoft.com/office/powerpoint/2010/main" val="9594391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DSG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E64CB8B-BB3B-A7C6-D7A3-618000B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18" y="717849"/>
            <a:ext cx="2238348" cy="3979007"/>
          </a:xfrm>
          <a:prstGeom prst="rect">
            <a:avLst/>
          </a:prstGeom>
        </p:spPr>
      </p:pic>
      <p:pic>
        <p:nvPicPr>
          <p:cNvPr id="8" name="Picture 7" descr="A graph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C3CA6BEE-1220-B331-C986-BD0D5A99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347" y="717851"/>
            <a:ext cx="2238348" cy="39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19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GM09677c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10/13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6D331CF-3BAC-039D-F538-C3C2438D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2" y="1442978"/>
            <a:ext cx="2514169" cy="3223293"/>
          </a:xfrm>
          <a:prstGeom prst="rect">
            <a:avLst/>
          </a:prstGeom>
        </p:spPr>
      </p:pic>
      <p:pic>
        <p:nvPicPr>
          <p:cNvPr id="12" name="Picture 11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A89762A3-0067-5977-EB1A-B1258FD0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368" y="1421436"/>
            <a:ext cx="2392186" cy="3223293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7C1A687-CC90-33A3-739C-18D848F5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062" y="1421436"/>
            <a:ext cx="2634840" cy="32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64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DEG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pic>
        <p:nvPicPr>
          <p:cNvPr id="3" name="Picture 2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01E68832-1587-694B-9891-B73F8EAC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66" y="717852"/>
            <a:ext cx="2967438" cy="3894762"/>
          </a:xfrm>
          <a:prstGeom prst="rect">
            <a:avLst/>
          </a:prstGeom>
        </p:spPr>
      </p:pic>
      <p:pic>
        <p:nvPicPr>
          <p:cNvPr id="5" name="Picture 4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712494-BD8D-178A-0A32-AA1BDEE6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8" y="717852"/>
            <a:ext cx="2926019" cy="38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</p:spTree>
    <p:extLst>
      <p:ext uri="{BB962C8B-B14F-4D97-AF65-F5344CB8AC3E}">
        <p14:creationId xmlns:p14="http://schemas.microsoft.com/office/powerpoint/2010/main" val="28103988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/>
              <a:t>DEG </a:t>
            </a:r>
            <a:r>
              <a:rPr lang="en-US" sz="2000" dirty="0"/>
              <a:t>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E64CB8B-BB3B-A7C6-D7A3-618000B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18" y="717849"/>
            <a:ext cx="2238348" cy="3979007"/>
          </a:xfrm>
          <a:prstGeom prst="rect">
            <a:avLst/>
          </a:prstGeom>
        </p:spPr>
      </p:pic>
      <p:pic>
        <p:nvPicPr>
          <p:cNvPr id="8" name="Picture 7" descr="A graph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C3CA6BEE-1220-B331-C986-BD0D5A99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347" y="717851"/>
            <a:ext cx="2238348" cy="39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090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93FC5A-770B-4E8C-9E4C-061B8C3CCF8E}">
  <ds:schemaRefs>
    <ds:schemaRef ds:uri="http://schemas.microsoft.com/office/infopath/2007/PartnerControls"/>
    <ds:schemaRef ds:uri="http://schemas.microsoft.com/office/2006/metadata/properties"/>
    <ds:schemaRef ds:uri="5dcc2b05-cac9-4004-8097-6262a65eab0d"/>
    <ds:schemaRef ds:uri="265faf00-b973-4ba7-bcd2-fde6930e684d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23715</TotalTime>
  <Words>208</Words>
  <Application>Microsoft Macintosh PowerPoint</Application>
  <PresentationFormat>On-screen Show (16:9)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System Font Regular</vt:lpstr>
      <vt:lpstr>Arial</vt:lpstr>
      <vt:lpstr>Calibri</vt:lpstr>
      <vt:lpstr>Century Gothic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TST12188 4vs4 and 3vs3 comparison RNAseq study of SMN2 splice-modulator lead compounds</vt:lpstr>
      <vt:lpstr>DSG Counts in ShSy5Y off-Targets (7 compounds and risdiplam)</vt:lpstr>
      <vt:lpstr>Overview of Compounds  in ShSy5Y off-Targets overlap in risdiplam (within 3vs3 setting and cross 3vs3/4vs4 setting)</vt:lpstr>
      <vt:lpstr>DSG Counts in GM09677c SMA fibroblasts off-Targets (10 compounds and risdiplam)</vt:lpstr>
      <vt:lpstr>Overview of Compounds  in GM09677c off-Targets overlap in risdiplam (within 3vs3 setting and cross 3vs3/4vs4 setting)</vt:lpstr>
      <vt:lpstr>DEG Counts in ShSy5Y off-Targets (7 compounds and risdiplam)</vt:lpstr>
      <vt:lpstr>DEG Counts in GM09677c SMA fibroblasts off-Targets (10 compounds and risdiplam)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Zhen Gao</cp:lastModifiedBy>
  <cp:revision>83</cp:revision>
  <cp:lastPrinted>2020-07-24T12:55:32Z</cp:lastPrinted>
  <dcterms:created xsi:type="dcterms:W3CDTF">2020-07-11T02:49:54Z</dcterms:created>
  <dcterms:modified xsi:type="dcterms:W3CDTF">2023-09-29T16:45:40Z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